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12/21/2023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12/21/2023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779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26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290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560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9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A6CC7-6C47-1A89-DE1A-795EA8E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10187"/>
            <a:ext cx="5591646" cy="44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Open and Save PDF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37584" y="2132856"/>
            <a:ext cx="453650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3D9908-29F0-D9B7-9992-5F5F97F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20" y="1085213"/>
            <a:ext cx="5501809" cy="459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Work with PDF Pages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06580" y="1844824"/>
            <a:ext cx="4367508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(1) Rotate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旋转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048001"/>
            <a:ext cx="4367508" cy="52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(2) Zoom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缩放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573016"/>
            <a:ext cx="4367508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(3) Crop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(3)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裁剪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4437112"/>
            <a:ext cx="436750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(1) Text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2746648"/>
            <a:ext cx="3689100" cy="75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(2)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Image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3501008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1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E18636-7793-DBC9-4D9F-0486B9FC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63613"/>
            <a:ext cx="6036812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Add Watermark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添加水印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3789040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0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20992</TotalTime>
  <Words>4842</Words>
  <Application>Microsoft Office PowerPoint</Application>
  <PresentationFormat>Custom</PresentationFormat>
  <Paragraphs>687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121</cp:revision>
  <dcterms:created xsi:type="dcterms:W3CDTF">2023-10-18T15:52:23Z</dcterms:created>
  <dcterms:modified xsi:type="dcterms:W3CDTF">2023-12-22T14:00:41Z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